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5" r:id="rId3"/>
    <p:sldId id="266" r:id="rId4"/>
    <p:sldId id="267" r:id="rId5"/>
    <p:sldId id="268" r:id="rId6"/>
    <p:sldId id="270" r:id="rId7"/>
    <p:sldId id="285" r:id="rId8"/>
    <p:sldId id="288" r:id="rId9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6">
          <p15:clr>
            <a:srgbClr val="A4A3A4"/>
          </p15:clr>
        </p15:guide>
        <p15:guide id="2" pos="288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370" y="67"/>
      </p:cViewPr>
      <p:guideLst>
        <p:guide orient="horz" pos="2126"/>
        <p:guide pos="28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AE68-2354-4A66-9605-D3E0C819DB1D}" type="datetimeFigureOut">
              <a:rPr lang="hr-HR" smtClean="0"/>
              <a:t>19.3.2019.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72521-5B20-4B46-B5F4-9F7431EE27D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AE68-2354-4A66-9605-D3E0C819DB1D}" type="datetimeFigureOut">
              <a:rPr lang="hr-HR" smtClean="0"/>
              <a:t>19.3.2019.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72521-5B20-4B46-B5F4-9F7431EE27D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AE68-2354-4A66-9605-D3E0C819DB1D}" type="datetimeFigureOut">
              <a:rPr lang="hr-HR" smtClean="0"/>
              <a:t>19.3.2019.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72521-5B20-4B46-B5F4-9F7431EE27D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AE68-2354-4A66-9605-D3E0C819DB1D}" type="datetimeFigureOut">
              <a:rPr lang="hr-HR" smtClean="0"/>
              <a:t>19.3.2019.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72521-5B20-4B46-B5F4-9F7431EE27D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AE68-2354-4A66-9605-D3E0C819DB1D}" type="datetimeFigureOut">
              <a:rPr lang="hr-HR" smtClean="0"/>
              <a:t>19.3.2019.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72521-5B20-4B46-B5F4-9F7431EE27D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AE68-2354-4A66-9605-D3E0C819DB1D}" type="datetimeFigureOut">
              <a:rPr lang="hr-HR" smtClean="0"/>
              <a:t>19.3.2019.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72521-5B20-4B46-B5F4-9F7431EE27DE}" type="slidenum">
              <a:rPr lang="hr-HR" smtClean="0"/>
              <a:t>‹#›</a:t>
            </a:fld>
            <a:endParaRPr lang="hr-H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AE68-2354-4A66-9605-D3E0C819DB1D}" type="datetimeFigureOut">
              <a:rPr lang="hr-HR" smtClean="0"/>
              <a:t>19.3.2019.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72521-5B20-4B46-B5F4-9F7431EE27D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AE68-2354-4A66-9605-D3E0C819DB1D}" type="datetimeFigureOut">
              <a:rPr lang="hr-HR" smtClean="0"/>
              <a:t>19.3.2019.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72521-5B20-4B46-B5F4-9F7431EE27D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AE68-2354-4A66-9605-D3E0C819DB1D}" type="datetimeFigureOut">
              <a:rPr lang="hr-HR" smtClean="0"/>
              <a:t>19.3.2019.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72521-5B20-4B46-B5F4-9F7431EE27D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AE68-2354-4A66-9605-D3E0C819DB1D}" type="datetimeFigureOut">
              <a:rPr lang="hr-HR" smtClean="0"/>
              <a:t>19.3.2019.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D372521-5B20-4B46-B5F4-9F7431EE27D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-1" fmla="*/ 0 w 7104888"/>
              <a:gd name="connsiteY0-2" fmla="*/ 0 h 6858000"/>
              <a:gd name="connsiteX1-3" fmla="*/ 5695188 w 7104888"/>
              <a:gd name="connsiteY1-4" fmla="*/ 0 h 6858000"/>
              <a:gd name="connsiteX2-5" fmla="*/ 7104888 w 7104888"/>
              <a:gd name="connsiteY2-6" fmla="*/ 0 h 6858000"/>
              <a:gd name="connsiteX3-7" fmla="*/ 7104888 w 7104888"/>
              <a:gd name="connsiteY3-8" fmla="*/ 6858000 h 6858000"/>
              <a:gd name="connsiteX4-9" fmla="*/ 0 w 7104888"/>
              <a:gd name="connsiteY4-10" fmla="*/ 6858000 h 6858000"/>
              <a:gd name="connsiteX5" fmla="*/ 0 w 7104888"/>
              <a:gd name="connsiteY5" fmla="*/ 0 h 6858000"/>
              <a:gd name="connsiteX0-11" fmla="*/ 10287 w 7115175"/>
              <a:gd name="connsiteY0-12" fmla="*/ 0 h 6858000"/>
              <a:gd name="connsiteX1-13" fmla="*/ 5705475 w 7115175"/>
              <a:gd name="connsiteY1-14" fmla="*/ 0 h 6858000"/>
              <a:gd name="connsiteX2-15" fmla="*/ 7115175 w 7115175"/>
              <a:gd name="connsiteY2-16" fmla="*/ 0 h 6858000"/>
              <a:gd name="connsiteX3-17" fmla="*/ 7115175 w 7115175"/>
              <a:gd name="connsiteY3-18" fmla="*/ 6858000 h 6858000"/>
              <a:gd name="connsiteX4-19" fmla="*/ 10287 w 7115175"/>
              <a:gd name="connsiteY4-20" fmla="*/ 6858000 h 6858000"/>
              <a:gd name="connsiteX5-21" fmla="*/ 0 w 7115175"/>
              <a:gd name="connsiteY5-22" fmla="*/ 5048250 h 6858000"/>
              <a:gd name="connsiteX6" fmla="*/ 10287 w 7115175"/>
              <a:gd name="connsiteY6" fmla="*/ 0 h 6858000"/>
              <a:gd name="connsiteX0-23" fmla="*/ 10287 w 7115175"/>
              <a:gd name="connsiteY0-24" fmla="*/ 0 h 6858000"/>
              <a:gd name="connsiteX1-25" fmla="*/ 5705475 w 7115175"/>
              <a:gd name="connsiteY1-26" fmla="*/ 0 h 6858000"/>
              <a:gd name="connsiteX2-27" fmla="*/ 7115175 w 7115175"/>
              <a:gd name="connsiteY2-28" fmla="*/ 0 h 6858000"/>
              <a:gd name="connsiteX3-29" fmla="*/ 7115175 w 7115175"/>
              <a:gd name="connsiteY3-30" fmla="*/ 6858000 h 6858000"/>
              <a:gd name="connsiteX4-31" fmla="*/ 1533526 w 7115175"/>
              <a:gd name="connsiteY4-32" fmla="*/ 6848475 h 6858000"/>
              <a:gd name="connsiteX5-33" fmla="*/ 10287 w 7115175"/>
              <a:gd name="connsiteY5-34" fmla="*/ 6858000 h 6858000"/>
              <a:gd name="connsiteX6-35" fmla="*/ 0 w 7115175"/>
              <a:gd name="connsiteY6-36" fmla="*/ 5048250 h 6858000"/>
              <a:gd name="connsiteX7" fmla="*/ 10287 w 7115175"/>
              <a:gd name="connsiteY7" fmla="*/ 0 h 6858000"/>
              <a:gd name="connsiteX0-37" fmla="*/ 10287 w 7115175"/>
              <a:gd name="connsiteY0-38" fmla="*/ 0 h 6858000"/>
              <a:gd name="connsiteX1-39" fmla="*/ 5705475 w 7115175"/>
              <a:gd name="connsiteY1-40" fmla="*/ 0 h 6858000"/>
              <a:gd name="connsiteX2-41" fmla="*/ 7115175 w 7115175"/>
              <a:gd name="connsiteY2-42" fmla="*/ 0 h 6858000"/>
              <a:gd name="connsiteX3-43" fmla="*/ 7115175 w 7115175"/>
              <a:gd name="connsiteY3-44" fmla="*/ 6858000 h 6858000"/>
              <a:gd name="connsiteX4-45" fmla="*/ 1533526 w 7115175"/>
              <a:gd name="connsiteY4-46" fmla="*/ 6848475 h 6858000"/>
              <a:gd name="connsiteX5-47" fmla="*/ 0 w 7115175"/>
              <a:gd name="connsiteY5-48" fmla="*/ 5048250 h 6858000"/>
              <a:gd name="connsiteX6-49" fmla="*/ 10287 w 7115175"/>
              <a:gd name="connsiteY6-50" fmla="*/ 0 h 6858000"/>
              <a:gd name="connsiteX0-51" fmla="*/ 0 w 7115175"/>
              <a:gd name="connsiteY0-52" fmla="*/ 5048250 h 6858000"/>
              <a:gd name="connsiteX1-53" fmla="*/ 5705475 w 7115175"/>
              <a:gd name="connsiteY1-54" fmla="*/ 0 h 6858000"/>
              <a:gd name="connsiteX2-55" fmla="*/ 7115175 w 7115175"/>
              <a:gd name="connsiteY2-56" fmla="*/ 0 h 6858000"/>
              <a:gd name="connsiteX3-57" fmla="*/ 7115175 w 7115175"/>
              <a:gd name="connsiteY3-58" fmla="*/ 6858000 h 6858000"/>
              <a:gd name="connsiteX4-59" fmla="*/ 1533526 w 7115175"/>
              <a:gd name="connsiteY4-60" fmla="*/ 6848475 h 6858000"/>
              <a:gd name="connsiteX5-61" fmla="*/ 0 w 7115175"/>
              <a:gd name="connsiteY5-62" fmla="*/ 504825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-1" fmla="*/ 0 w 3571875"/>
              <a:gd name="connsiteY0-2" fmla="*/ 1809750 h 1809750"/>
              <a:gd name="connsiteX1-3" fmla="*/ 1895475 w 3571875"/>
              <a:gd name="connsiteY1-4" fmla="*/ 0 h 1809750"/>
              <a:gd name="connsiteX2-5" fmla="*/ 3571875 w 3571875"/>
              <a:gd name="connsiteY2-6" fmla="*/ 1809750 h 1809750"/>
              <a:gd name="connsiteX3-7" fmla="*/ 0 w 3571875"/>
              <a:gd name="connsiteY3-8" fmla="*/ 1809750 h 1809750"/>
              <a:gd name="connsiteX0-9" fmla="*/ 0 w 3571875"/>
              <a:gd name="connsiteY0-10" fmla="*/ 1809750 h 1809750"/>
              <a:gd name="connsiteX1-11" fmla="*/ 2038350 w 3571875"/>
              <a:gd name="connsiteY1-12" fmla="*/ 0 h 1809750"/>
              <a:gd name="connsiteX2-13" fmla="*/ 3571875 w 3571875"/>
              <a:gd name="connsiteY2-14" fmla="*/ 1809750 h 1809750"/>
              <a:gd name="connsiteX3-15" fmla="*/ 0 w 3571875"/>
              <a:gd name="connsiteY3-16" fmla="*/ 1809750 h 1809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AE68-2354-4A66-9605-D3E0C819DB1D}" type="datetimeFigureOut">
              <a:rPr lang="hr-HR" smtClean="0"/>
              <a:t>19.3.2019.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72521-5B20-4B46-B5F4-9F7431EE27D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-1" fmla="*/ 0 w 3571875"/>
              <a:gd name="connsiteY0-2" fmla="*/ 4210050 h 4210050"/>
              <a:gd name="connsiteX1-3" fmla="*/ 0 w 3571875"/>
              <a:gd name="connsiteY1-4" fmla="*/ 0 h 4210050"/>
              <a:gd name="connsiteX2-5" fmla="*/ 2028825 w 3571875"/>
              <a:gd name="connsiteY2-6" fmla="*/ 2388394 h 4210050"/>
              <a:gd name="connsiteX3-7" fmla="*/ 3571875 w 3571875"/>
              <a:gd name="connsiteY3-8" fmla="*/ 4210050 h 4210050"/>
              <a:gd name="connsiteX4" fmla="*/ 0 w 3571875"/>
              <a:gd name="connsiteY4" fmla="*/ 4210050 h 4210050"/>
              <a:gd name="connsiteX0-9" fmla="*/ 0 w 3571875"/>
              <a:gd name="connsiteY0-10" fmla="*/ 4210050 h 4210050"/>
              <a:gd name="connsiteX1-11" fmla="*/ 0 w 3571875"/>
              <a:gd name="connsiteY1-12" fmla="*/ 0 h 4210050"/>
              <a:gd name="connsiteX2-13" fmla="*/ 2028825 w 3571875"/>
              <a:gd name="connsiteY2-14" fmla="*/ 2205038 h 4210050"/>
              <a:gd name="connsiteX3-15" fmla="*/ 3571875 w 3571875"/>
              <a:gd name="connsiteY3-16" fmla="*/ 4210050 h 4210050"/>
              <a:gd name="connsiteX4-17" fmla="*/ 0 w 3571875"/>
              <a:gd name="connsiteY4-18" fmla="*/ 4210050 h 4210050"/>
              <a:gd name="connsiteX0-19" fmla="*/ 0 w 3571875"/>
              <a:gd name="connsiteY0-20" fmla="*/ 4210050 h 4210050"/>
              <a:gd name="connsiteX1-21" fmla="*/ 0 w 3571875"/>
              <a:gd name="connsiteY1-22" fmla="*/ 0 h 4210050"/>
              <a:gd name="connsiteX2-23" fmla="*/ 2028825 w 3571875"/>
              <a:gd name="connsiteY2-24" fmla="*/ 2393157 h 4210050"/>
              <a:gd name="connsiteX3-25" fmla="*/ 3571875 w 3571875"/>
              <a:gd name="connsiteY3-26" fmla="*/ 4210050 h 4210050"/>
              <a:gd name="connsiteX4-27" fmla="*/ 0 w 3571875"/>
              <a:gd name="connsiteY4-28" fmla="*/ 4210050 h 4210050"/>
              <a:gd name="connsiteX0-29" fmla="*/ 0 w 3571875"/>
              <a:gd name="connsiteY0-30" fmla="*/ 4210050 h 4210050"/>
              <a:gd name="connsiteX1-31" fmla="*/ 0 w 3571875"/>
              <a:gd name="connsiteY1-32" fmla="*/ 0 h 4210050"/>
              <a:gd name="connsiteX2-33" fmla="*/ 2028825 w 3571875"/>
              <a:gd name="connsiteY2-34" fmla="*/ 2393157 h 4210050"/>
              <a:gd name="connsiteX3-35" fmla="*/ 3571875 w 3571875"/>
              <a:gd name="connsiteY3-36" fmla="*/ 4210050 h 4210050"/>
              <a:gd name="connsiteX4-37" fmla="*/ 0 w 3571875"/>
              <a:gd name="connsiteY4-38" fmla="*/ 4210050 h 4210050"/>
              <a:gd name="connsiteX0-39" fmla="*/ 0 w 3571875"/>
              <a:gd name="connsiteY0-40" fmla="*/ 4210050 h 4210050"/>
              <a:gd name="connsiteX1-41" fmla="*/ 0 w 3571875"/>
              <a:gd name="connsiteY1-42" fmla="*/ 0 h 4210050"/>
              <a:gd name="connsiteX2-43" fmla="*/ 2028825 w 3571875"/>
              <a:gd name="connsiteY2-44" fmla="*/ 2281238 h 4210050"/>
              <a:gd name="connsiteX3-45" fmla="*/ 3571875 w 3571875"/>
              <a:gd name="connsiteY3-46" fmla="*/ 4210050 h 4210050"/>
              <a:gd name="connsiteX4-47" fmla="*/ 0 w 3571875"/>
              <a:gd name="connsiteY4-48" fmla="*/ 4210050 h 4210050"/>
              <a:gd name="connsiteX0-49" fmla="*/ 0 w 3571875"/>
              <a:gd name="connsiteY0-50" fmla="*/ 4210050 h 4210050"/>
              <a:gd name="connsiteX1-51" fmla="*/ 0 w 3571875"/>
              <a:gd name="connsiteY1-52" fmla="*/ 0 h 4210050"/>
              <a:gd name="connsiteX2-53" fmla="*/ 2028825 w 3571875"/>
              <a:gd name="connsiteY2-54" fmla="*/ 2393157 h 4210050"/>
              <a:gd name="connsiteX3-55" fmla="*/ 3571875 w 3571875"/>
              <a:gd name="connsiteY3-56" fmla="*/ 4210050 h 4210050"/>
              <a:gd name="connsiteX4-57" fmla="*/ 0 w 3571875"/>
              <a:gd name="connsiteY4-58" fmla="*/ 4210050 h 4210050"/>
              <a:gd name="connsiteX0-59" fmla="*/ 0 w 3571875"/>
              <a:gd name="connsiteY0-60" fmla="*/ 4210050 h 4210050"/>
              <a:gd name="connsiteX1-61" fmla="*/ 0 w 3571875"/>
              <a:gd name="connsiteY1-62" fmla="*/ 0 h 4210050"/>
              <a:gd name="connsiteX2-63" fmla="*/ 2028825 w 3571875"/>
              <a:gd name="connsiteY2-64" fmla="*/ 2393157 h 4210050"/>
              <a:gd name="connsiteX3-65" fmla="*/ 3571875 w 3571875"/>
              <a:gd name="connsiteY3-66" fmla="*/ 4210050 h 4210050"/>
              <a:gd name="connsiteX4-67" fmla="*/ 0 w 3571875"/>
              <a:gd name="connsiteY4-68" fmla="*/ 4210050 h 4210050"/>
              <a:gd name="connsiteX0-69" fmla="*/ 0 w 3571875"/>
              <a:gd name="connsiteY0-70" fmla="*/ 4210050 h 4210050"/>
              <a:gd name="connsiteX1-71" fmla="*/ 0 w 3571875"/>
              <a:gd name="connsiteY1-72" fmla="*/ 0 h 4210050"/>
              <a:gd name="connsiteX2-73" fmla="*/ 2076450 w 3571875"/>
              <a:gd name="connsiteY2-74" fmla="*/ 2274094 h 4210050"/>
              <a:gd name="connsiteX3-75" fmla="*/ 3571875 w 3571875"/>
              <a:gd name="connsiteY3-76" fmla="*/ 4210050 h 4210050"/>
              <a:gd name="connsiteX4-77" fmla="*/ 0 w 3571875"/>
              <a:gd name="connsiteY4-78" fmla="*/ 4210050 h 4210050"/>
              <a:gd name="connsiteX0-79" fmla="*/ 0 w 3571875"/>
              <a:gd name="connsiteY0-80" fmla="*/ 4210050 h 4210050"/>
              <a:gd name="connsiteX1-81" fmla="*/ 0 w 3571875"/>
              <a:gd name="connsiteY1-82" fmla="*/ 0 h 4210050"/>
              <a:gd name="connsiteX2-83" fmla="*/ 2245519 w 3571875"/>
              <a:gd name="connsiteY2-84" fmla="*/ 2405063 h 4210050"/>
              <a:gd name="connsiteX3-85" fmla="*/ 3571875 w 3571875"/>
              <a:gd name="connsiteY3-86" fmla="*/ 4210050 h 4210050"/>
              <a:gd name="connsiteX4-87" fmla="*/ 0 w 3571875"/>
              <a:gd name="connsiteY4-88" fmla="*/ 4210050 h 4210050"/>
              <a:gd name="connsiteX0-89" fmla="*/ 0 w 3571875"/>
              <a:gd name="connsiteY0-90" fmla="*/ 4210050 h 4210050"/>
              <a:gd name="connsiteX1-91" fmla="*/ 0 w 3571875"/>
              <a:gd name="connsiteY1-92" fmla="*/ 0 h 4210050"/>
              <a:gd name="connsiteX2-93" fmla="*/ 2038350 w 3571875"/>
              <a:gd name="connsiteY2-94" fmla="*/ 2405063 h 4210050"/>
              <a:gd name="connsiteX3-95" fmla="*/ 3571875 w 3571875"/>
              <a:gd name="connsiteY3-96" fmla="*/ 4210050 h 4210050"/>
              <a:gd name="connsiteX4-97" fmla="*/ 0 w 3571875"/>
              <a:gd name="connsiteY4-98" fmla="*/ 4210050 h 4210050"/>
              <a:gd name="connsiteX0-99" fmla="*/ 0 w 3571875"/>
              <a:gd name="connsiteY0-100" fmla="*/ 2433637 h 2433637"/>
              <a:gd name="connsiteX1-101" fmla="*/ 257175 w 3571875"/>
              <a:gd name="connsiteY1-102" fmla="*/ 0 h 2433637"/>
              <a:gd name="connsiteX2-103" fmla="*/ 2038350 w 3571875"/>
              <a:gd name="connsiteY2-104" fmla="*/ 628650 h 2433637"/>
              <a:gd name="connsiteX3-105" fmla="*/ 3571875 w 3571875"/>
              <a:gd name="connsiteY3-106" fmla="*/ 2433637 h 2433637"/>
              <a:gd name="connsiteX4-107" fmla="*/ 0 w 3571875"/>
              <a:gd name="connsiteY4-108" fmla="*/ 2433637 h 2433637"/>
              <a:gd name="connsiteX0-109" fmla="*/ 2382 w 3574257"/>
              <a:gd name="connsiteY0-110" fmla="*/ 1807368 h 1807368"/>
              <a:gd name="connsiteX1-111" fmla="*/ 0 w 3574257"/>
              <a:gd name="connsiteY1-112" fmla="*/ 0 h 1807368"/>
              <a:gd name="connsiteX2-113" fmla="*/ 2040732 w 3574257"/>
              <a:gd name="connsiteY2-114" fmla="*/ 2381 h 1807368"/>
              <a:gd name="connsiteX3-115" fmla="*/ 3574257 w 3574257"/>
              <a:gd name="connsiteY3-116" fmla="*/ 1807368 h 1807368"/>
              <a:gd name="connsiteX4-117" fmla="*/ 2382 w 3574257"/>
              <a:gd name="connsiteY4-118" fmla="*/ 1807368 h 1807368"/>
              <a:gd name="connsiteX0-119" fmla="*/ 2382 w 3574257"/>
              <a:gd name="connsiteY0-120" fmla="*/ 1807368 h 1807368"/>
              <a:gd name="connsiteX1-121" fmla="*/ 0 w 3574257"/>
              <a:gd name="connsiteY1-122" fmla="*/ 0 h 1807368"/>
              <a:gd name="connsiteX2-123" fmla="*/ 1924051 w 3574257"/>
              <a:gd name="connsiteY2-124" fmla="*/ 307181 h 1807368"/>
              <a:gd name="connsiteX3-125" fmla="*/ 3574257 w 3574257"/>
              <a:gd name="connsiteY3-126" fmla="*/ 1807368 h 1807368"/>
              <a:gd name="connsiteX4-127" fmla="*/ 2382 w 3574257"/>
              <a:gd name="connsiteY4-128" fmla="*/ 1807368 h 1807368"/>
              <a:gd name="connsiteX0-129" fmla="*/ 2382 w 3574257"/>
              <a:gd name="connsiteY0-130" fmla="*/ 1809749 h 1809749"/>
              <a:gd name="connsiteX1-131" fmla="*/ 0 w 3574257"/>
              <a:gd name="connsiteY1-132" fmla="*/ 2381 h 1809749"/>
              <a:gd name="connsiteX2-133" fmla="*/ 2038351 w 3574257"/>
              <a:gd name="connsiteY2-134" fmla="*/ 0 h 1809749"/>
              <a:gd name="connsiteX3-135" fmla="*/ 3574257 w 3574257"/>
              <a:gd name="connsiteY3-136" fmla="*/ 1809749 h 1809749"/>
              <a:gd name="connsiteX4-137" fmla="*/ 2382 w 3574257"/>
              <a:gd name="connsiteY4-138" fmla="*/ 1809749 h 1809749"/>
              <a:gd name="connsiteX0-139" fmla="*/ 2382 w 3574257"/>
              <a:gd name="connsiteY0-140" fmla="*/ 1807368 h 1807368"/>
              <a:gd name="connsiteX1-141" fmla="*/ 0 w 3574257"/>
              <a:gd name="connsiteY1-142" fmla="*/ 0 h 1807368"/>
              <a:gd name="connsiteX2-143" fmla="*/ 1640682 w 3574257"/>
              <a:gd name="connsiteY2-144" fmla="*/ 450057 h 1807368"/>
              <a:gd name="connsiteX3-145" fmla="*/ 3574257 w 3574257"/>
              <a:gd name="connsiteY3-146" fmla="*/ 1807368 h 1807368"/>
              <a:gd name="connsiteX4-147" fmla="*/ 2382 w 3574257"/>
              <a:gd name="connsiteY4-148" fmla="*/ 1807368 h 1807368"/>
              <a:gd name="connsiteX0-149" fmla="*/ 2382 w 3574257"/>
              <a:gd name="connsiteY0-150" fmla="*/ 1809749 h 1809749"/>
              <a:gd name="connsiteX1-151" fmla="*/ 0 w 3574257"/>
              <a:gd name="connsiteY1-152" fmla="*/ 2381 h 1809749"/>
              <a:gd name="connsiteX2-153" fmla="*/ 2038351 w 3574257"/>
              <a:gd name="connsiteY2-154" fmla="*/ 0 h 1809749"/>
              <a:gd name="connsiteX3-155" fmla="*/ 3574257 w 3574257"/>
              <a:gd name="connsiteY3-156" fmla="*/ 1809749 h 1809749"/>
              <a:gd name="connsiteX4-157" fmla="*/ 2382 w 3574257"/>
              <a:gd name="connsiteY4-158" fmla="*/ 1809749 h 1809749"/>
              <a:gd name="connsiteX0-159" fmla="*/ 2382 w 3574257"/>
              <a:gd name="connsiteY0-160" fmla="*/ 1807368 h 1807368"/>
              <a:gd name="connsiteX1-161" fmla="*/ 0 w 3574257"/>
              <a:gd name="connsiteY1-162" fmla="*/ 0 h 1807368"/>
              <a:gd name="connsiteX2-163" fmla="*/ 1657351 w 3574257"/>
              <a:gd name="connsiteY2-164" fmla="*/ 230982 h 1807368"/>
              <a:gd name="connsiteX3-165" fmla="*/ 3574257 w 3574257"/>
              <a:gd name="connsiteY3-166" fmla="*/ 1807368 h 1807368"/>
              <a:gd name="connsiteX4-167" fmla="*/ 2382 w 3574257"/>
              <a:gd name="connsiteY4-168" fmla="*/ 1807368 h 1807368"/>
              <a:gd name="connsiteX0-169" fmla="*/ 2382 w 3574257"/>
              <a:gd name="connsiteY0-170" fmla="*/ 1807368 h 1807368"/>
              <a:gd name="connsiteX1-171" fmla="*/ 0 w 3574257"/>
              <a:gd name="connsiteY1-172" fmla="*/ 0 h 1807368"/>
              <a:gd name="connsiteX2-173" fmla="*/ 2040732 w 3574257"/>
              <a:gd name="connsiteY2-174" fmla="*/ 2382 h 1807368"/>
              <a:gd name="connsiteX3-175" fmla="*/ 3574257 w 3574257"/>
              <a:gd name="connsiteY3-176" fmla="*/ 1807368 h 1807368"/>
              <a:gd name="connsiteX4-177" fmla="*/ 2382 w 3574257"/>
              <a:gd name="connsiteY4-178" fmla="*/ 1807368 h 1807368"/>
              <a:gd name="connsiteX0-179" fmla="*/ 2382 w 3574257"/>
              <a:gd name="connsiteY0-180" fmla="*/ 1807368 h 1807368"/>
              <a:gd name="connsiteX1-181" fmla="*/ 0 w 3574257"/>
              <a:gd name="connsiteY1-182" fmla="*/ 0 h 1807368"/>
              <a:gd name="connsiteX2-183" fmla="*/ 1774032 w 3574257"/>
              <a:gd name="connsiteY2-184" fmla="*/ 161925 h 1807368"/>
              <a:gd name="connsiteX3-185" fmla="*/ 3574257 w 3574257"/>
              <a:gd name="connsiteY3-186" fmla="*/ 1807368 h 1807368"/>
              <a:gd name="connsiteX4-187" fmla="*/ 2382 w 3574257"/>
              <a:gd name="connsiteY4-188" fmla="*/ 1807368 h 1807368"/>
              <a:gd name="connsiteX0-189" fmla="*/ 2382 w 3574257"/>
              <a:gd name="connsiteY0-190" fmla="*/ 1807368 h 1807368"/>
              <a:gd name="connsiteX1-191" fmla="*/ 0 w 3574257"/>
              <a:gd name="connsiteY1-192" fmla="*/ 0 h 1807368"/>
              <a:gd name="connsiteX2-193" fmla="*/ 1969294 w 3574257"/>
              <a:gd name="connsiteY2-194" fmla="*/ 21432 h 1807368"/>
              <a:gd name="connsiteX3-195" fmla="*/ 3574257 w 3574257"/>
              <a:gd name="connsiteY3-196" fmla="*/ 1807368 h 1807368"/>
              <a:gd name="connsiteX4-197" fmla="*/ 2382 w 3574257"/>
              <a:gd name="connsiteY4-198" fmla="*/ 1807368 h 1807368"/>
              <a:gd name="connsiteX0-199" fmla="*/ 2382 w 3574257"/>
              <a:gd name="connsiteY0-200" fmla="*/ 1807368 h 1807368"/>
              <a:gd name="connsiteX1-201" fmla="*/ 0 w 3574257"/>
              <a:gd name="connsiteY1-202" fmla="*/ 0 h 1807368"/>
              <a:gd name="connsiteX2-203" fmla="*/ 1819275 w 3574257"/>
              <a:gd name="connsiteY2-204" fmla="*/ 200026 h 1807368"/>
              <a:gd name="connsiteX3-205" fmla="*/ 3574257 w 3574257"/>
              <a:gd name="connsiteY3-206" fmla="*/ 1807368 h 1807368"/>
              <a:gd name="connsiteX4-207" fmla="*/ 2382 w 3574257"/>
              <a:gd name="connsiteY4-208" fmla="*/ 1807368 h 1807368"/>
              <a:gd name="connsiteX0-209" fmla="*/ 2382 w 3574257"/>
              <a:gd name="connsiteY0-210" fmla="*/ 1807368 h 1807368"/>
              <a:gd name="connsiteX1-211" fmla="*/ 0 w 3574257"/>
              <a:gd name="connsiteY1-212" fmla="*/ 0 h 1807368"/>
              <a:gd name="connsiteX2-213" fmla="*/ 2045494 w 3574257"/>
              <a:gd name="connsiteY2-214" fmla="*/ 1 h 1807368"/>
              <a:gd name="connsiteX3-215" fmla="*/ 3574257 w 3574257"/>
              <a:gd name="connsiteY3-216" fmla="*/ 1807368 h 1807368"/>
              <a:gd name="connsiteX4-217" fmla="*/ 2382 w 3574257"/>
              <a:gd name="connsiteY4-218" fmla="*/ 1807368 h 18073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  <a:gd name="connsiteX0-111" fmla="*/ 0 w 3352800"/>
              <a:gd name="connsiteY0-112" fmla="*/ 2002631 h 2002631"/>
              <a:gd name="connsiteX1-113" fmla="*/ 754045 w 3352800"/>
              <a:gd name="connsiteY1-114" fmla="*/ 1468326 h 2002631"/>
              <a:gd name="connsiteX2-115" fmla="*/ 3352800 w 3352800"/>
              <a:gd name="connsiteY2-116" fmla="*/ 0 h 2002631"/>
              <a:gd name="connsiteX3-117" fmla="*/ 3352800 w 3352800"/>
              <a:gd name="connsiteY3-118" fmla="*/ 2002631 h 2002631"/>
              <a:gd name="connsiteX4-119" fmla="*/ 0 w 3352800"/>
              <a:gd name="connsiteY4-120" fmla="*/ 2002631 h 2002631"/>
              <a:gd name="connsiteX0-121" fmla="*/ 0 w 3352800"/>
              <a:gd name="connsiteY0-122" fmla="*/ 534305 h 534305"/>
              <a:gd name="connsiteX1-123" fmla="*/ 754045 w 3352800"/>
              <a:gd name="connsiteY1-124" fmla="*/ 0 h 534305"/>
              <a:gd name="connsiteX2-125" fmla="*/ 3352800 w 3352800"/>
              <a:gd name="connsiteY2-126" fmla="*/ 7687 h 534305"/>
              <a:gd name="connsiteX3-127" fmla="*/ 3352800 w 3352800"/>
              <a:gd name="connsiteY3-128" fmla="*/ 534305 h 534305"/>
              <a:gd name="connsiteX4-129" fmla="*/ 0 w 3352800"/>
              <a:gd name="connsiteY4-130" fmla="*/ 534305 h 534305"/>
              <a:gd name="connsiteX0-131" fmla="*/ 0 w 3352800"/>
              <a:gd name="connsiteY0-132" fmla="*/ 534305 h 534305"/>
              <a:gd name="connsiteX1-133" fmla="*/ 754045 w 3352800"/>
              <a:gd name="connsiteY1-134" fmla="*/ 0 h 534305"/>
              <a:gd name="connsiteX2-135" fmla="*/ 3352800 w 3352800"/>
              <a:gd name="connsiteY2-136" fmla="*/ 7687 h 534305"/>
              <a:gd name="connsiteX3-137" fmla="*/ 3352800 w 3352800"/>
              <a:gd name="connsiteY3-138" fmla="*/ 534305 h 534305"/>
              <a:gd name="connsiteX4-139" fmla="*/ 0 w 3352800"/>
              <a:gd name="connsiteY4-140" fmla="*/ 534305 h 534305"/>
              <a:gd name="connsiteX0-141" fmla="*/ 0 w 3352800"/>
              <a:gd name="connsiteY0-142" fmla="*/ 526618 h 526618"/>
              <a:gd name="connsiteX1-143" fmla="*/ 980611 w 3352800"/>
              <a:gd name="connsiteY1-144" fmla="*/ 93681 h 526618"/>
              <a:gd name="connsiteX2-145" fmla="*/ 3352800 w 3352800"/>
              <a:gd name="connsiteY2-146" fmla="*/ 0 h 526618"/>
              <a:gd name="connsiteX3-147" fmla="*/ 3352800 w 3352800"/>
              <a:gd name="connsiteY3-148" fmla="*/ 526618 h 526618"/>
              <a:gd name="connsiteX4-149" fmla="*/ 0 w 3352800"/>
              <a:gd name="connsiteY4-150" fmla="*/ 526618 h 526618"/>
              <a:gd name="connsiteX0-151" fmla="*/ 0 w 3352800"/>
              <a:gd name="connsiteY0-152" fmla="*/ 526888 h 526888"/>
              <a:gd name="connsiteX1-153" fmla="*/ 744735 w 3352800"/>
              <a:gd name="connsiteY1-154" fmla="*/ 0 h 526888"/>
              <a:gd name="connsiteX2-155" fmla="*/ 3352800 w 3352800"/>
              <a:gd name="connsiteY2-156" fmla="*/ 270 h 526888"/>
              <a:gd name="connsiteX3-157" fmla="*/ 3352800 w 3352800"/>
              <a:gd name="connsiteY3-158" fmla="*/ 526888 h 526888"/>
              <a:gd name="connsiteX4-159" fmla="*/ 0 w 3352800"/>
              <a:gd name="connsiteY4-160" fmla="*/ 526888 h 526888"/>
              <a:gd name="connsiteX0-161" fmla="*/ 0 w 3352800"/>
              <a:gd name="connsiteY0-162" fmla="*/ 526618 h 526618"/>
              <a:gd name="connsiteX1-163" fmla="*/ 811948 w 3352800"/>
              <a:gd name="connsiteY1-164" fmla="*/ 60921 h 526618"/>
              <a:gd name="connsiteX2-165" fmla="*/ 3352800 w 3352800"/>
              <a:gd name="connsiteY2-166" fmla="*/ 0 h 526618"/>
              <a:gd name="connsiteX3-167" fmla="*/ 3352800 w 3352800"/>
              <a:gd name="connsiteY3-168" fmla="*/ 526618 h 526618"/>
              <a:gd name="connsiteX4-169" fmla="*/ 0 w 3352800"/>
              <a:gd name="connsiteY4-170" fmla="*/ 526618 h 526618"/>
              <a:gd name="connsiteX0-171" fmla="*/ 0 w 3352800"/>
              <a:gd name="connsiteY0-172" fmla="*/ 527584 h 527584"/>
              <a:gd name="connsiteX1-173" fmla="*/ 751718 w 3352800"/>
              <a:gd name="connsiteY1-174" fmla="*/ 0 h 527584"/>
              <a:gd name="connsiteX2-175" fmla="*/ 3352800 w 3352800"/>
              <a:gd name="connsiteY2-176" fmla="*/ 966 h 527584"/>
              <a:gd name="connsiteX3-177" fmla="*/ 3352800 w 3352800"/>
              <a:gd name="connsiteY3-178" fmla="*/ 527584 h 527584"/>
              <a:gd name="connsiteX4-179" fmla="*/ 0 w 3352800"/>
              <a:gd name="connsiteY4-180" fmla="*/ 527584 h 527584"/>
              <a:gd name="connsiteX0-181" fmla="*/ 0 w 3352800"/>
              <a:gd name="connsiteY0-182" fmla="*/ 527584 h 527584"/>
              <a:gd name="connsiteX1-183" fmla="*/ 751718 w 3352800"/>
              <a:gd name="connsiteY1-184" fmla="*/ 0 h 527584"/>
              <a:gd name="connsiteX2-185" fmla="*/ 3241069 w 3352800"/>
              <a:gd name="connsiteY2-186" fmla="*/ 94144 h 527584"/>
              <a:gd name="connsiteX3-187" fmla="*/ 3352800 w 3352800"/>
              <a:gd name="connsiteY3-188" fmla="*/ 527584 h 527584"/>
              <a:gd name="connsiteX4-189" fmla="*/ 0 w 3352800"/>
              <a:gd name="connsiteY4-190" fmla="*/ 527584 h 527584"/>
              <a:gd name="connsiteX0-191" fmla="*/ 0 w 3352800"/>
              <a:gd name="connsiteY0-192" fmla="*/ 527584 h 527584"/>
              <a:gd name="connsiteX1-193" fmla="*/ 751718 w 3352800"/>
              <a:gd name="connsiteY1-194" fmla="*/ 0 h 527584"/>
              <a:gd name="connsiteX2-195" fmla="*/ 3352800 w 3352800"/>
              <a:gd name="connsiteY2-196" fmla="*/ 271 h 527584"/>
              <a:gd name="connsiteX3-197" fmla="*/ 3352800 w 3352800"/>
              <a:gd name="connsiteY3-198" fmla="*/ 527584 h 527584"/>
              <a:gd name="connsiteX4-199" fmla="*/ 0 w 3352800"/>
              <a:gd name="connsiteY4-200" fmla="*/ 527584 h 527584"/>
              <a:gd name="connsiteX0-201" fmla="*/ 0 w 3352800"/>
              <a:gd name="connsiteY0-202" fmla="*/ 527313 h 527313"/>
              <a:gd name="connsiteX1-203" fmla="*/ 900984 w 3352800"/>
              <a:gd name="connsiteY1-204" fmla="*/ 97774 h 527313"/>
              <a:gd name="connsiteX2-205" fmla="*/ 3352800 w 3352800"/>
              <a:gd name="connsiteY2-206" fmla="*/ 0 h 527313"/>
              <a:gd name="connsiteX3-207" fmla="*/ 3352800 w 3352800"/>
              <a:gd name="connsiteY3-208" fmla="*/ 527313 h 527313"/>
              <a:gd name="connsiteX4-209" fmla="*/ 0 w 3352800"/>
              <a:gd name="connsiteY4-210" fmla="*/ 527313 h 527313"/>
              <a:gd name="connsiteX0-211" fmla="*/ 0 w 3352800"/>
              <a:gd name="connsiteY0-212" fmla="*/ 527584 h 527584"/>
              <a:gd name="connsiteX1-213" fmla="*/ 748227 w 3352800"/>
              <a:gd name="connsiteY1-214" fmla="*/ 0 h 527584"/>
              <a:gd name="connsiteX2-215" fmla="*/ 3352800 w 3352800"/>
              <a:gd name="connsiteY2-216" fmla="*/ 271 h 527584"/>
              <a:gd name="connsiteX3-217" fmla="*/ 3352800 w 3352800"/>
              <a:gd name="connsiteY3-218" fmla="*/ 527584 h 527584"/>
              <a:gd name="connsiteX4-219" fmla="*/ 0 w 3352800"/>
              <a:gd name="connsiteY4-220" fmla="*/ 527584 h 527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3B2AE68-2354-4A66-9605-D3E0C819DB1D}" type="datetimeFigureOut">
              <a:rPr lang="hr-HR" smtClean="0"/>
              <a:t>19.3.2019.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0D372521-5B20-4B46-B5F4-9F7431EE27DE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990" indent="-173990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590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1190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790" indent="-173990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990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185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785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1970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23415">
            <a:off x="944332" y="1608061"/>
            <a:ext cx="5648623" cy="1204306"/>
          </a:xfrm>
        </p:spPr>
        <p:txBody>
          <a:bodyPr/>
          <a:lstStyle/>
          <a:p>
            <a:pPr algn="ctr"/>
            <a:r>
              <a:rPr lang="hr-HR" b="1" dirty="0" smtClean="0">
                <a:cs typeface="Times New Roman" panose="02020603050405020304" pitchFamily="18" charset="0"/>
              </a:rPr>
              <a:t>Reklame –</a:t>
            </a:r>
            <a:br>
              <a:rPr lang="hr-HR" b="1" dirty="0" smtClean="0">
                <a:cs typeface="Times New Roman" panose="02020603050405020304" pitchFamily="18" charset="0"/>
              </a:rPr>
            </a:br>
            <a:r>
              <a:rPr lang="hr-HR" b="1" dirty="0" smtClean="0">
                <a:cs typeface="Times New Roman" panose="02020603050405020304" pitchFamily="18" charset="0"/>
              </a:rPr>
              <a:t>prikriveno oglašavanje</a:t>
            </a:r>
            <a:endParaRPr lang="hr-HR" b="1" dirty="0">
              <a:cs typeface="Times New Roman" panose="02020603050405020304" pitchFamily="18" charset="0"/>
            </a:endParaRPr>
          </a:p>
        </p:txBody>
      </p:sp>
      <p:pic>
        <p:nvPicPr>
          <p:cNvPr id="1033" name="Picture 9" descr="Slikovni rezultat za kupi dva treÄi gratis rekl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00864">
            <a:off x="4055076" y="2578594"/>
            <a:ext cx="3999111" cy="299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5974" cy="5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4" y="569487"/>
            <a:ext cx="4357818" cy="563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PRIKRIVENO OGLAŠAVANJE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124744"/>
            <a:ext cx="7520940" cy="3579849"/>
          </a:xfrm>
        </p:spPr>
        <p:txBody>
          <a:bodyPr/>
          <a:lstStyle/>
          <a:p>
            <a:pPr algn="ctr"/>
            <a:r>
              <a:rPr lang="hr-HR" sz="2000" dirty="0" smtClean="0"/>
              <a:t>Svaki </a:t>
            </a:r>
            <a:r>
              <a:rPr lang="hr-HR" sz="2000" dirty="0"/>
              <a:t>promotivni oglas koji je u novinama predstavljen kao dio</a:t>
            </a:r>
          </a:p>
          <a:p>
            <a:pPr algn="ctr"/>
            <a:r>
              <a:rPr lang="hr-HR" sz="2000" dirty="0"/>
              <a:t>novinarskog teksta</a:t>
            </a:r>
            <a:r>
              <a:rPr lang="hr-HR" sz="2000" dirty="0" smtClean="0"/>
              <a:t>.</a:t>
            </a:r>
          </a:p>
          <a:p>
            <a:endParaRPr lang="hr-HR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3464"/>
            <a:ext cx="442798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033464"/>
            <a:ext cx="4716016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420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3"/>
            <a:ext cx="9144000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9144000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9"/>
            <a:ext cx="9144000" cy="3586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6950"/>
            <a:ext cx="9144000" cy="3128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2" descr="Slikovni rezultat za natural wealth reklam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704855" cy="4680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717550" y="820420"/>
            <a:ext cx="7670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altLang="en-US" sz="2800" b="1"/>
              <a:t>INTERNET OGLAŠAVANJE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470025" y="1444625"/>
            <a:ext cx="616585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sve popularniji oblik marketinga danas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niži troškovi oglašavanja i promocije u odnosu na tradicionalne medije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mogućnost preciznog ciljanja željenih skupina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globalni doseg marketinške kampanje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stalno oglašavanje (24 sata na dan, 7 dana u tjednu)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široki spektar korisnika koji su izloženi kampanji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praćenje učinka i rezultata kampanje u stvarnom vremenu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mogućnost promjene ili prekida kampanje u bilo kojem trenutku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brza vidljivost rezultata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lako mjerljiv povrat investicije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stalno poboljšanje putem novih trendova</a:t>
            </a:r>
          </a:p>
          <a:p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717550" y="5627370"/>
            <a:ext cx="79571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hr-HR" altLang="en-US" sz="2800">
                <a:sym typeface="+mn-ea"/>
              </a:rPr>
              <a:t>T</a:t>
            </a:r>
            <a:r>
              <a:rPr lang="en-US" sz="2800">
                <a:sym typeface="+mn-ea"/>
              </a:rPr>
              <a:t>renutno najučinkovitiji oblik oglašavanja na svijetu</a:t>
            </a:r>
            <a:r>
              <a:rPr lang="hr-HR" altLang="en-US" sz="2800">
                <a:sym typeface="+mn-ea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086485" y="1775460"/>
            <a:ext cx="6993890" cy="36830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 anchor="t">
            <a:spAutoFit/>
          </a:bodyPr>
          <a:lstStyle/>
          <a:p>
            <a:r>
              <a:rPr lang="hr-HR" altLang="en-US"/>
              <a:t>O</a:t>
            </a:r>
            <a:r>
              <a:rPr lang="en-US"/>
              <a:t>naj koji nameće ili uspostavlja određeni trend (u društvu, modi i sl.)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43380" y="299720"/>
            <a:ext cx="5424170" cy="110363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74700" y="2569210"/>
            <a:ext cx="7617460" cy="3691255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507</TotalTime>
  <Words>116</Words>
  <Application>Microsoft Office PowerPoint</Application>
  <PresentationFormat>Prikaz na zaslonu (4:3)</PresentationFormat>
  <Paragraphs>18</Paragraphs>
  <Slides>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5" baseType="lpstr">
      <vt:lpstr>Arial</vt:lpstr>
      <vt:lpstr>Franklin Gothic Book</vt:lpstr>
      <vt:lpstr>Franklin Gothic Medium</vt:lpstr>
      <vt:lpstr>Times New Roman</vt:lpstr>
      <vt:lpstr>Tunga</vt:lpstr>
      <vt:lpstr>Wingdings</vt:lpstr>
      <vt:lpstr>Angles</vt:lpstr>
      <vt:lpstr>Reklame – prikriveno oglašavanje</vt:lpstr>
      <vt:lpstr>PRIKRIVENO OGLAŠAVANJE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ReKLAME I NJIHOV UTJECAJ</dc:title>
  <dc:creator>Nataša Lukša</dc:creator>
  <cp:lastModifiedBy>Eleonora</cp:lastModifiedBy>
  <cp:revision>63</cp:revision>
  <dcterms:created xsi:type="dcterms:W3CDTF">2018-11-04T20:00:00Z</dcterms:created>
  <dcterms:modified xsi:type="dcterms:W3CDTF">2019-03-19T06:01:16Z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1033-10.2.0.7504</vt:lpwstr>
  </property>
</Properties>
</file>