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2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3" r:id="rId13"/>
    <p:sldId id="257" r:id="rId14"/>
    <p:sldId id="258" r:id="rId15"/>
    <p:sldId id="259" r:id="rId16"/>
    <p:sldId id="260" r:id="rId17"/>
    <p:sldId id="261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hr/url?sa=i&amp;rct=j&amp;q=&amp;esrc=s&amp;source=images&amp;cd=&amp;cad=rja&amp;uact=8&amp;ved=0ahUKEwi_nO-7lf_YAhUSGOwKHY38DDoQjRwIBw&amp;url=https://www.ivoox.com/la-continuidad-parques-julio-cortazar-audios-mp3_rf_18941482_1.html&amp;psig=AOvVaw3Dk1rEBCLRcNOfJOMe6IjQ&amp;ust=151738374852289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hr/url?sa=i&amp;rct=j&amp;q=&amp;esrc=s&amp;source=images&amp;cd=&amp;cad=rja&amp;uact=8&amp;ved=0ahUKEwjXyvmOlf_YAhUM6qQKHaMyA1EQjRwIBw&amp;url=http://b2.bloger.index.hr/post/m-c-esher/457072.aspx&amp;psig=AOvVaw3Dk1rEBCLRcNOfJOMe6IjQ&amp;ust=1517383748522899" TargetMode="External"/><Relationship Id="rId2" Type="http://schemas.openxmlformats.org/officeDocument/2006/relationships/hyperlink" Target="https://www.google.hr/url?sa=i&amp;rct=j&amp;q=&amp;esrc=s&amp;source=images&amp;cd=&amp;ved=0ahUKEwj28tLN-v7YAhXDlSwKHfsLA0IQjRwIBw&amp;url=https://www.theguardian.com/artanddesign/2015/jun/20/the-impossible-world-of-mc-escher&amp;psig=AOvVaw1nBmdDLsqpaJOODiSabCGg&amp;ust=1517374461376208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sz="4800" b="1" dirty="0" smtClean="0">
                <a:solidFill>
                  <a:srgbClr val="002060"/>
                </a:solidFill>
              </a:rPr>
              <a:t>Zašto dolazi do nesporazuma?</a:t>
            </a:r>
            <a:endParaRPr lang="hr-HR" sz="4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2060"/>
                </a:solidFill>
              </a:rPr>
              <a:t>(Socijalna) percepcija</a:t>
            </a:r>
            <a:endParaRPr lang="hr-H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r>
              <a:rPr lang="hr-HR" sz="5400" dirty="0" smtClean="0">
                <a:solidFill>
                  <a:srgbClr val="002060"/>
                </a:solidFill>
              </a:rPr>
              <a:t>5. Sladoled voli dijete </a:t>
            </a:r>
            <a:endParaRPr lang="hr-HR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>
                <a:solidFill>
                  <a:srgbClr val="002060"/>
                </a:solidFill>
              </a:rPr>
              <a:t>6. Ti ćeš ići vratit se u ratu nikad poginuti </a:t>
            </a:r>
            <a:endParaRPr lang="hr-H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b="1" dirty="0" smtClean="0">
                <a:solidFill>
                  <a:srgbClr val="002060"/>
                </a:solidFill>
              </a:rPr>
              <a:t>Perceptivne varke</a:t>
            </a:r>
            <a:endParaRPr lang="hr-HR" sz="4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S-Gubec\Documents\pps ZGODNO\perceptivne varke\Slide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5725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S-Gubec\Documents\pps ZGODNO\perceptivne varke\Ebbinghaus-illu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524000"/>
            <a:ext cx="61912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S-Gubec\Documents\pps ZGODNO\perceptivne varke\figgrou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582837"/>
            <a:ext cx="4953000" cy="54396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OS-Gubec\Documents\pps ZGODNO\perceptivne varke\Illusion_CafeWall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295275"/>
            <a:ext cx="9753600" cy="6267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OS-Gubec\Documents\pps ZGODNO\perceptivne varke\Slide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857250"/>
            <a:ext cx="6858000" cy="5143500"/>
          </a:xfrm>
          <a:prstGeom prst="rect">
            <a:avLst/>
          </a:prstGeom>
          <a:noFill/>
        </p:spPr>
      </p:pic>
      <p:sp>
        <p:nvSpPr>
          <p:cNvPr id="5122" name="AutoShape 2" descr="Drawing Hands, 194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Drawing Hands, 194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56" name="AutoShape 4" descr="Drawing Hands, 1948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1030" name="Picture 6" descr="Povezana slik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57200"/>
            <a:ext cx="5915025" cy="5915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</a:t>
            </a:r>
            <a:r>
              <a:rPr lang="hr-HR" b="1" dirty="0" smtClean="0">
                <a:solidFill>
                  <a:srgbClr val="002060"/>
                </a:solidFill>
              </a:rPr>
              <a:t> </a:t>
            </a:r>
            <a:r>
              <a:rPr lang="hr-HR" b="1" dirty="0" smtClean="0">
                <a:solidFill>
                  <a:srgbClr val="002060"/>
                </a:solidFill>
              </a:rPr>
              <a:t>1:</a:t>
            </a:r>
            <a:endParaRPr lang="hr-HR" b="1" dirty="0">
              <a:solidFill>
                <a:srgbClr val="002060"/>
              </a:solidFill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2060"/>
                </a:solidFill>
              </a:rPr>
              <a:t>Pažljivo promotrite crtež i pokušajte  zapamtiti što više detalja:  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ubec\Desktop\ešer%20gusk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95288"/>
            <a:ext cx="7010400" cy="6067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Slikovni rezultat za escher crtež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584325"/>
            <a:ext cx="2857500" cy="3314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052" name="AutoShape 4" descr="Slikovni rezultat za escher crtež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584325"/>
            <a:ext cx="2857500" cy="3314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054" name="AutoShape 6" descr="Hand with a Reflecting Sphere, 1935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056" name="AutoShape 8" descr="Hand with a Reflecting Sphere, 1935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8194" name="Picture 2" descr="Slikovni rezultat za escher crteži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1" y="156659"/>
            <a:ext cx="4392294" cy="65475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2060"/>
                </a:solidFill>
              </a:rPr>
              <a:t>Aktivnost 3: PRIČA: </a:t>
            </a: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>
                <a:solidFill>
                  <a:srgbClr val="002060"/>
                </a:solidFill>
              </a:rPr>
              <a:t>Ispred pećine u koju su povremeno ulazili turisti i mještani i kroz koju je tekao potok, jutros je stajala grupa ljudi.  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Žena s kovrčavom kosom i debelom ogrlicom oko vrata, muškarac u četrdesetima s malim djetetom u naručju, muškarac u košulji koja mu djelomično pokriva povelik trbuh, mladić i djevojka koji se drže za ruku. Svima im u jednom trenu pozornost privuče glasan i oštar zvuk iz pećine. Okrenuvši glavu u tom smjeru, uočili su dvoje mladih kako trče iz pećine i metalni objekt koji pada prema njima. Metalni objekt bio je nepravilnog oblika, veličine prosječne lopte i kotrljao se za njima izazivajući sve veću buku.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hr-HR" dirty="0" smtClean="0">
                <a:solidFill>
                  <a:srgbClr val="002060"/>
                </a:solidFill>
              </a:rPr>
              <a:t>Zadatak je učenika (dobrovoljca) usmeno interpretirati rečenicu napisanu bez interpunkcijskih znakova:</a:t>
            </a:r>
          </a:p>
          <a:p>
            <a:pPr>
              <a:buNone/>
            </a:pPr>
            <a:endParaRPr lang="hr-HR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hr-HR" b="1" dirty="0" smtClean="0">
                <a:solidFill>
                  <a:srgbClr val="002060"/>
                </a:solidFill>
              </a:rPr>
              <a:t>1. Ubiti ne pomilovati</a:t>
            </a:r>
            <a:endParaRPr lang="hr-HR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sz="8800" dirty="0" smtClean="0">
                <a:solidFill>
                  <a:srgbClr val="002060"/>
                </a:solidFill>
              </a:rPr>
              <a:t>2. </a:t>
            </a:r>
            <a:r>
              <a:rPr lang="hr-HR" sz="8800" dirty="0" smtClean="0">
                <a:solidFill>
                  <a:srgbClr val="002060"/>
                </a:solidFill>
              </a:rPr>
              <a:t>J</a:t>
            </a:r>
            <a:r>
              <a:rPr lang="hr-HR" sz="8800" dirty="0" smtClean="0">
                <a:solidFill>
                  <a:srgbClr val="002060"/>
                </a:solidFill>
              </a:rPr>
              <a:t>a ne ti </a:t>
            </a:r>
            <a:endParaRPr lang="hr-HR" sz="8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sz="4400" dirty="0" smtClean="0">
              <a:solidFill>
                <a:srgbClr val="002060"/>
              </a:solidFill>
            </a:endParaRPr>
          </a:p>
          <a:p>
            <a:r>
              <a:rPr lang="hr-HR" sz="4400" dirty="0" smtClean="0">
                <a:solidFill>
                  <a:srgbClr val="002060"/>
                </a:solidFill>
              </a:rPr>
              <a:t>3. Volim svoju obitelj kuhati i jesti </a:t>
            </a:r>
            <a:endParaRPr lang="hr-HR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Aktivnost 4: Usmena interpretacija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6000" dirty="0" smtClean="0">
              <a:solidFill>
                <a:srgbClr val="002060"/>
              </a:solidFill>
            </a:endParaRPr>
          </a:p>
          <a:p>
            <a:endParaRPr lang="hr-HR" sz="6000" dirty="0" smtClean="0">
              <a:solidFill>
                <a:srgbClr val="002060"/>
              </a:solidFill>
            </a:endParaRPr>
          </a:p>
          <a:p>
            <a:r>
              <a:rPr lang="hr-HR" sz="6000" dirty="0" smtClean="0">
                <a:solidFill>
                  <a:srgbClr val="002060"/>
                </a:solidFill>
              </a:rPr>
              <a:t>4. Mir ne slati rakete</a:t>
            </a:r>
            <a:endParaRPr lang="hr-HR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230</Words>
  <Application>Microsoft Office PowerPoint</Application>
  <PresentationFormat>Prikaz na zaslonu (4:3)</PresentationFormat>
  <Paragraphs>31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19" baseType="lpstr">
      <vt:lpstr>Office Theme</vt:lpstr>
      <vt:lpstr>Zašto dolazi do nesporazuma?</vt:lpstr>
      <vt:lpstr>AKTIVNOST 1:</vt:lpstr>
      <vt:lpstr>Slajd 3</vt:lpstr>
      <vt:lpstr>Slajd 4</vt:lpstr>
      <vt:lpstr>Aktivnost 3: PRIČA: </vt:lpstr>
      <vt:lpstr>Aktivnost 4: Usmena interpretacija </vt:lpstr>
      <vt:lpstr>Aktivnost 4: Usmena interpretacija </vt:lpstr>
      <vt:lpstr>Aktivnost 4: Usmena interpretacija </vt:lpstr>
      <vt:lpstr>Aktivnost 4: Usmena interpretacija </vt:lpstr>
      <vt:lpstr>Aktivnost 4: Usmena interpretacija </vt:lpstr>
      <vt:lpstr>Aktivnost 4: Usmena interpretacija </vt:lpstr>
      <vt:lpstr>Perceptivne varke</vt:lpstr>
      <vt:lpstr>Slajd 13</vt:lpstr>
      <vt:lpstr>Slajd 14</vt:lpstr>
      <vt:lpstr>Slajd 15</vt:lpstr>
      <vt:lpstr>Slajd 16</vt:lpstr>
      <vt:lpstr>Slajd 17</vt:lpstr>
      <vt:lpstr>Slajd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Perceptivne varke</dc:title>
  <dc:creator>Psiholog</dc:creator>
  <cp:lastModifiedBy>Gubec</cp:lastModifiedBy>
  <cp:revision>6</cp:revision>
  <dcterms:created xsi:type="dcterms:W3CDTF">2006-08-16T00:00:00Z</dcterms:created>
  <dcterms:modified xsi:type="dcterms:W3CDTF">2019-10-07T09:34:00Z</dcterms:modified>
</cp:coreProperties>
</file>